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7" r:id="rId15"/>
    <p:sldId id="322" r:id="rId16"/>
    <p:sldId id="323" r:id="rId17"/>
    <p:sldId id="325" r:id="rId18"/>
    <p:sldId id="326" r:id="rId19"/>
    <p:sldId id="330" r:id="rId20"/>
    <p:sldId id="327" r:id="rId21"/>
    <p:sldId id="328" r:id="rId22"/>
    <p:sldId id="329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3" autoAdjust="0"/>
    <p:restoredTop sz="80730" autoAdjust="0"/>
  </p:normalViewPr>
  <p:slideViewPr>
    <p:cSldViewPr snapToGrid="0">
      <p:cViewPr varScale="1">
        <p:scale>
          <a:sx n="90" d="100"/>
          <a:sy n="90" d="100"/>
        </p:scale>
        <p:origin x="-582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uggester.wmflabs.org/wiki/index.php/Item:Q4?nosuggestion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u="sng" dirty="0" smtClean="0"/>
              <a:t>Maintenance Script</a:t>
            </a:r>
            <a:r>
              <a:rPr lang="en-US" sz="2400" dirty="0" smtClean="0"/>
              <a:t> 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22424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524331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u="sng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41496" y="476484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DBMS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</a:t>
            </a:r>
            <a:r>
              <a:rPr lang="en-US" dirty="0" smtClean="0"/>
              <a:t>Given </a:t>
            </a:r>
            <a:r>
              <a:rPr lang="en-US" dirty="0" smtClean="0"/>
              <a:t>Property </a:t>
            </a:r>
            <a:r>
              <a:rPr lang="en-US" dirty="0" smtClean="0"/>
              <a:t>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79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dirty="0"/>
              <a:t>normalized </a:t>
            </a:r>
            <a:r>
              <a:rPr lang="en-US" dirty="0" smtClean="0"/>
              <a:t>Probability [0,1]</a:t>
            </a:r>
            <a:endParaRPr lang="en-US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</a:t>
            </a:r>
            <a:r>
              <a:rPr lang="en-US" dirty="0" smtClean="0"/>
              <a:t>nit-Tests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MediaWikiTestCase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clones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DB </a:t>
            </a:r>
            <a:r>
              <a:rPr lang="de-DE" dirty="0" err="1">
                <a:sym typeface="Wingdings" panose="05000000000000000000" pitchFamily="2" charset="2"/>
              </a:rPr>
              <a:t>schema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tablenames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prefix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Implement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setUp</a:t>
            </a:r>
            <a:r>
              <a:rPr lang="de-DE" i="1" dirty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addDBData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tearDown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b="1" i="1" dirty="0" err="1" smtClean="0">
                <a:sym typeface="Wingdings" panose="05000000000000000000" pitchFamily="2" charset="2"/>
              </a:rPr>
              <a:t>testSomeFunctionality</a:t>
            </a:r>
            <a:r>
              <a:rPr lang="de-DE" i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endParaRPr lang="de-DE" i="1" dirty="0" smtClean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>
                <a:sym typeface="Wingdings" panose="05000000000000000000" pitchFamily="2" charset="2"/>
              </a:rPr>
              <a:t>suggester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Insert sample property pair probability table</a:t>
            </a:r>
          </a:p>
          <a:p>
            <a:pPr lvl="1"/>
            <a:r>
              <a:rPr lang="en-US" dirty="0"/>
              <a:t>Request suggestions based on that table</a:t>
            </a:r>
          </a:p>
          <a:p>
            <a:pPr lvl="1"/>
            <a:r>
              <a:rPr lang="en-US" dirty="0"/>
              <a:t>Check if </a:t>
            </a:r>
            <a:r>
              <a:rPr lang="en-US" dirty="0" smtClean="0"/>
              <a:t>suggestions are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 smtClean="0">
                <a:sym typeface="Wingdings" panose="05000000000000000000" pitchFamily="2" charset="2"/>
              </a:rPr>
              <a:t>maintenance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csv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import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Create sample csv file</a:t>
            </a:r>
            <a:endParaRPr lang="en-US" dirty="0"/>
          </a:p>
          <a:p>
            <a:pPr lvl="1"/>
            <a:r>
              <a:rPr lang="en-US" dirty="0" smtClean="0"/>
              <a:t>Run import script</a:t>
            </a:r>
            <a:endParaRPr lang="en-US" dirty="0"/>
          </a:p>
          <a:p>
            <a:pPr lvl="1"/>
            <a:r>
              <a:rPr lang="en-US" dirty="0"/>
              <a:t>Check if </a:t>
            </a:r>
            <a:r>
              <a:rPr lang="en-US" dirty="0" smtClean="0"/>
              <a:t>table has all entries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7787" y="3293524"/>
            <a:ext cx="60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006600"/>
                </a:solidFill>
              </a:rPr>
              <a:t>3</a:t>
            </a:r>
            <a:r>
              <a:rPr lang="en-US" dirty="0" smtClean="0"/>
              <a:t>, 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suggestions-</a:t>
            </a:r>
            <a:r>
              <a:rPr lang="en-US" dirty="0" smtClean="0"/>
              <a:t>&gt;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()-&gt;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getPropertyId</a:t>
            </a:r>
            <a:r>
              <a:rPr lang="en-US" dirty="0"/>
              <a:t>() </a:t>
            </a:r>
            <a:r>
              <a:rPr lang="en-US" dirty="0" smtClean="0"/>
              <a:t>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7787" y="5047528"/>
            <a:ext cx="68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/>
              <a:t>( </a:t>
            </a:r>
            <a:r>
              <a:rPr lang="en-US" dirty="0">
                <a:solidFill>
                  <a:srgbClr val="006600"/>
                </a:solidFill>
              </a:rPr>
              <a:t>5</a:t>
            </a:r>
            <a:r>
              <a:rPr lang="en-US" dirty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006600"/>
                </a:solidFill>
              </a:rPr>
              <a:t>SELECT </a:t>
            </a:r>
            <a:r>
              <a:rPr lang="en-US" dirty="0">
                <a:solidFill>
                  <a:srgbClr val="006600"/>
                </a:solidFill>
              </a:rPr>
              <a:t>COUNT(*) FROM </a:t>
            </a:r>
            <a:r>
              <a:rPr lang="en-US" dirty="0" err="1" smtClean="0">
                <a:solidFill>
                  <a:srgbClr val="006600"/>
                </a:solidFill>
              </a:rPr>
              <a:t>propertypairs</a:t>
            </a:r>
            <a:r>
              <a:rPr lang="en-US" dirty="0" smtClean="0"/>
              <a:t>”) 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/>
              <a:t>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1662</Words>
  <Application>Microsoft Office PowerPoint</Application>
  <PresentationFormat>Custom</PresentationFormat>
  <Paragraphs>465</Paragraphs>
  <Slides>31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powerpoint_hpi_cgs_wide</vt:lpstr>
      <vt:lpstr>PropertySuggester</vt:lpstr>
      <vt:lpstr>Agenda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felix.niemeyer</cp:lastModifiedBy>
  <cp:revision>218</cp:revision>
  <dcterms:created xsi:type="dcterms:W3CDTF">2014-01-22T15:15:36Z</dcterms:created>
  <dcterms:modified xsi:type="dcterms:W3CDTF">2014-03-13T10:20:10Z</dcterms:modified>
</cp:coreProperties>
</file>